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5" r:id="rId2"/>
    <p:sldMasterId id="2147483673" r:id="rId3"/>
    <p:sldMasterId id="2147483660" r:id="rId4"/>
  </p:sldMasterIdLst>
  <p:notesMasterIdLst>
    <p:notesMasterId r:id="rId12"/>
  </p:notesMasterIdLst>
  <p:sldIdLst>
    <p:sldId id="268" r:id="rId5"/>
    <p:sldId id="290" r:id="rId6"/>
    <p:sldId id="291" r:id="rId7"/>
    <p:sldId id="292" r:id="rId8"/>
    <p:sldId id="293" r:id="rId9"/>
    <p:sldId id="294" r:id="rId10"/>
    <p:sldId id="28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B6BB"/>
    <a:srgbClr val="5EBEAE"/>
    <a:srgbClr val="E9F7F6"/>
    <a:srgbClr val="DBF1F0"/>
    <a:srgbClr val="ECF8F7"/>
    <a:srgbClr val="DDFFFE"/>
    <a:srgbClr val="008582"/>
    <a:srgbClr val="29CD8F"/>
    <a:srgbClr val="385D7C"/>
    <a:srgbClr val="143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30" autoAdjust="0"/>
    <p:restoredTop sz="94434" autoAdjust="0"/>
  </p:normalViewPr>
  <p:slideViewPr>
    <p:cSldViewPr snapToGrid="0">
      <p:cViewPr>
        <p:scale>
          <a:sx n="50" d="100"/>
          <a:sy n="50" d="100"/>
        </p:scale>
        <p:origin x="1488" y="3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C8D553-E999-4953-93E0-B503CD9C7A33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E03A4-7521-4F1F-A679-1DDC421A8A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2902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0370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96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5312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028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7995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5212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5406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4343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1299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9863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728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36167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72101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0930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45704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2936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7157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9370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03199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80654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18813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261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46316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45461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448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64499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82719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00927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97011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69253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02360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46483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0196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11238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73056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62584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41896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9318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589976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375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4160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885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800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87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794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81105-6C7C-47C4-9694-1A300ABE8391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up 6"/>
          <p:cNvGrpSpPr/>
          <p:nvPr userDrawn="1"/>
        </p:nvGrpSpPr>
        <p:grpSpPr>
          <a:xfrm>
            <a:off x="13672" y="0"/>
            <a:ext cx="12178328" cy="919758"/>
            <a:chOff x="13672" y="0"/>
            <a:chExt cx="12178328" cy="919758"/>
          </a:xfrm>
        </p:grpSpPr>
        <p:sp>
          <p:nvSpPr>
            <p:cNvPr id="8" name="Dikdörtgen 7"/>
            <p:cNvSpPr/>
            <p:nvPr/>
          </p:nvSpPr>
          <p:spPr>
            <a:xfrm>
              <a:off x="1117508" y="0"/>
              <a:ext cx="11074492" cy="673317"/>
            </a:xfrm>
            <a:prstGeom prst="rect">
              <a:avLst/>
            </a:prstGeom>
            <a:solidFill>
              <a:srgbClr val="ECF8F7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cxnSp>
          <p:nvCxnSpPr>
            <p:cNvPr id="9" name="Düz Bağlayıcı 8"/>
            <p:cNvCxnSpPr/>
            <p:nvPr/>
          </p:nvCxnSpPr>
          <p:spPr>
            <a:xfrm flipV="1">
              <a:off x="1117508" y="689359"/>
              <a:ext cx="10047797" cy="5606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up 9"/>
            <p:cNvGrpSpPr/>
            <p:nvPr/>
          </p:nvGrpSpPr>
          <p:grpSpPr>
            <a:xfrm>
              <a:off x="13672" y="8662"/>
              <a:ext cx="2135970" cy="911096"/>
              <a:chOff x="0" y="-4"/>
              <a:chExt cx="2715398" cy="1097279"/>
            </a:xfrm>
          </p:grpSpPr>
          <p:sp>
            <p:nvSpPr>
              <p:cNvPr id="15" name="Çapraz Şerit 14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Çapraz Şerit 15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İkizkenar Üçgen 16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8" name="Dik Üçgen 17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pic>
          <p:nvPicPr>
            <p:cNvPr id="11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165" y="45869"/>
              <a:ext cx="873889" cy="873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Köşeli Çift Ayraç 11"/>
            <p:cNvSpPr/>
            <p:nvPr/>
          </p:nvSpPr>
          <p:spPr>
            <a:xfrm flipH="1">
              <a:off x="10197885" y="91130"/>
              <a:ext cx="1922934" cy="327324"/>
            </a:xfrm>
            <a:prstGeom prst="chevron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IV. ULUSAL I. ULUSLARARASI BALIKESİR</a:t>
              </a:r>
              <a:r>
                <a:rPr lang="tr-TR" sz="900" b="1" baseline="0" dirty="0">
                  <a:solidFill>
                    <a:schemeClr val="tx1"/>
                  </a:solidFill>
                </a:rPr>
                <a:t> </a:t>
              </a:r>
              <a:r>
                <a:rPr lang="tr-TR" sz="900" b="1" dirty="0">
                  <a:solidFill>
                    <a:schemeClr val="tx1"/>
                  </a:solidFill>
                </a:rPr>
                <a:t>TURİZM KONGRESİ</a:t>
              </a:r>
            </a:p>
          </p:txBody>
        </p:sp>
        <p:sp>
          <p:nvSpPr>
            <p:cNvPr id="13" name="Köşeli Çift Ayraç 12"/>
            <p:cNvSpPr/>
            <p:nvPr/>
          </p:nvSpPr>
          <p:spPr>
            <a:xfrm flipH="1">
              <a:off x="10195157" y="505905"/>
              <a:ext cx="1925661" cy="317847"/>
            </a:xfrm>
            <a:prstGeom prst="chevron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18-20 NİSAN 2024</a:t>
              </a:r>
            </a:p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BALIKESİR</a:t>
              </a:r>
            </a:p>
          </p:txBody>
        </p:sp>
        <p:pic>
          <p:nvPicPr>
            <p:cNvPr id="14" name="Resim 13"/>
            <p:cNvPicPr>
              <a:picLocks noChangeAspect="1"/>
            </p:cNvPicPr>
            <p:nvPr/>
          </p:nvPicPr>
          <p:blipFill rotWithShape="1">
            <a:blip r:embed="rId15"/>
            <a:srcRect l="67941" t="28028" r="18823" b="48431"/>
            <a:stretch/>
          </p:blipFill>
          <p:spPr>
            <a:xfrm>
              <a:off x="9512192" y="40282"/>
              <a:ext cx="622265" cy="756343"/>
            </a:xfrm>
            <a:prstGeom prst="rect">
              <a:avLst/>
            </a:prstGeom>
          </p:spPr>
        </p:pic>
      </p:grpSp>
      <p:grpSp>
        <p:nvGrpSpPr>
          <p:cNvPr id="19" name="Grup 18"/>
          <p:cNvGrpSpPr/>
          <p:nvPr userDrawn="1"/>
        </p:nvGrpSpPr>
        <p:grpSpPr>
          <a:xfrm>
            <a:off x="0" y="6101137"/>
            <a:ext cx="12192000" cy="741928"/>
            <a:chOff x="0" y="6101137"/>
            <a:chExt cx="12192000" cy="741928"/>
          </a:xfrm>
        </p:grpSpPr>
        <p:cxnSp>
          <p:nvCxnSpPr>
            <p:cNvPr id="20" name="Düz Bağlayıcı 19"/>
            <p:cNvCxnSpPr/>
            <p:nvPr/>
          </p:nvCxnSpPr>
          <p:spPr>
            <a:xfrm>
              <a:off x="452165" y="6334416"/>
              <a:ext cx="11194402" cy="0"/>
            </a:xfrm>
            <a:prstGeom prst="line">
              <a:avLst/>
            </a:prstGeom>
            <a:ln w="38100">
              <a:solidFill>
                <a:srgbClr val="008582"/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21" name="Dikdörtgen 20"/>
            <p:cNvSpPr/>
            <p:nvPr/>
          </p:nvSpPr>
          <p:spPr>
            <a:xfrm>
              <a:off x="0" y="6628810"/>
              <a:ext cx="12192000" cy="21425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©</a:t>
              </a:r>
              <a:r>
                <a:rPr lang="tr-TR" sz="11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tr-TR" sz="1100" spc="100" dirty="0" err="1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Copyright</a:t>
              </a:r>
              <a:r>
                <a:rPr lang="tr-TR" sz="1100" spc="1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2023 Balıkesir Üniversitesi IV. Ulusal / I. Uluslararası Balıkesir Turizm Kongresi</a:t>
              </a:r>
            </a:p>
          </p:txBody>
        </p:sp>
        <p:pic>
          <p:nvPicPr>
            <p:cNvPr id="22" name="Resim 21"/>
            <p:cNvPicPr>
              <a:picLocks noChangeAspect="1"/>
            </p:cNvPicPr>
            <p:nvPr/>
          </p:nvPicPr>
          <p:blipFill>
            <a:blip r:embed="rId1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0" y="6101137"/>
              <a:ext cx="672537" cy="5282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620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72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0C6E3-9781-4228-A6FB-1D1CC73D4588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up 6"/>
          <p:cNvGrpSpPr/>
          <p:nvPr userDrawn="1"/>
        </p:nvGrpSpPr>
        <p:grpSpPr>
          <a:xfrm>
            <a:off x="13672" y="0"/>
            <a:ext cx="12178328" cy="919758"/>
            <a:chOff x="13672" y="0"/>
            <a:chExt cx="12178328" cy="919758"/>
          </a:xfrm>
        </p:grpSpPr>
        <p:sp>
          <p:nvSpPr>
            <p:cNvPr id="8" name="Dikdörtgen 7"/>
            <p:cNvSpPr/>
            <p:nvPr/>
          </p:nvSpPr>
          <p:spPr>
            <a:xfrm>
              <a:off x="1117508" y="0"/>
              <a:ext cx="11074492" cy="673317"/>
            </a:xfrm>
            <a:prstGeom prst="rect">
              <a:avLst/>
            </a:prstGeom>
            <a:solidFill>
              <a:srgbClr val="ECF8F7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cxnSp>
          <p:nvCxnSpPr>
            <p:cNvPr id="9" name="Düz Bağlayıcı 8"/>
            <p:cNvCxnSpPr/>
            <p:nvPr/>
          </p:nvCxnSpPr>
          <p:spPr>
            <a:xfrm flipV="1">
              <a:off x="1117508" y="689359"/>
              <a:ext cx="10047797" cy="5606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up 9"/>
            <p:cNvGrpSpPr/>
            <p:nvPr/>
          </p:nvGrpSpPr>
          <p:grpSpPr>
            <a:xfrm>
              <a:off x="13672" y="8662"/>
              <a:ext cx="2135970" cy="911096"/>
              <a:chOff x="0" y="-4"/>
              <a:chExt cx="2715398" cy="1097279"/>
            </a:xfrm>
          </p:grpSpPr>
          <p:sp>
            <p:nvSpPr>
              <p:cNvPr id="15" name="Çapraz Şerit 14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Çapraz Şerit 15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İkizkenar Üçgen 16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8" name="Dik Üçgen 17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pic>
          <p:nvPicPr>
            <p:cNvPr id="11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165" y="45869"/>
              <a:ext cx="873889" cy="873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Köşeli Çift Ayraç 11"/>
            <p:cNvSpPr/>
            <p:nvPr/>
          </p:nvSpPr>
          <p:spPr>
            <a:xfrm flipH="1">
              <a:off x="10135892" y="91130"/>
              <a:ext cx="1984927" cy="327324"/>
            </a:xfrm>
            <a:prstGeom prst="chevron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IV. ULUSAL I. ULUSLARARASI BALIKESİR TURİZM KONGRESİ</a:t>
              </a:r>
            </a:p>
          </p:txBody>
        </p:sp>
        <p:sp>
          <p:nvSpPr>
            <p:cNvPr id="13" name="Köşeli Çift Ayraç 12"/>
            <p:cNvSpPr/>
            <p:nvPr/>
          </p:nvSpPr>
          <p:spPr>
            <a:xfrm flipH="1">
              <a:off x="10133166" y="490407"/>
              <a:ext cx="1987653" cy="340364"/>
            </a:xfrm>
            <a:prstGeom prst="chevron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18-20 NİSAN 2024</a:t>
              </a:r>
            </a:p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BALIKESİR</a:t>
              </a:r>
            </a:p>
          </p:txBody>
        </p:sp>
        <p:pic>
          <p:nvPicPr>
            <p:cNvPr id="14" name="Resim 13"/>
            <p:cNvPicPr>
              <a:picLocks noChangeAspect="1"/>
            </p:cNvPicPr>
            <p:nvPr/>
          </p:nvPicPr>
          <p:blipFill rotWithShape="1">
            <a:blip r:embed="rId14"/>
            <a:srcRect l="67941" t="28028" r="18823" b="48431"/>
            <a:stretch/>
          </p:blipFill>
          <p:spPr>
            <a:xfrm>
              <a:off x="9425935" y="60928"/>
              <a:ext cx="622265" cy="756343"/>
            </a:xfrm>
            <a:prstGeom prst="rect">
              <a:avLst/>
            </a:prstGeom>
          </p:spPr>
        </p:pic>
      </p:grpSp>
      <p:grpSp>
        <p:nvGrpSpPr>
          <p:cNvPr id="19" name="Grup 18"/>
          <p:cNvGrpSpPr/>
          <p:nvPr userDrawn="1"/>
        </p:nvGrpSpPr>
        <p:grpSpPr>
          <a:xfrm>
            <a:off x="0" y="6101137"/>
            <a:ext cx="12192000" cy="741928"/>
            <a:chOff x="0" y="6101137"/>
            <a:chExt cx="12192000" cy="741928"/>
          </a:xfrm>
        </p:grpSpPr>
        <p:cxnSp>
          <p:nvCxnSpPr>
            <p:cNvPr id="20" name="Düz Bağlayıcı 19"/>
            <p:cNvCxnSpPr/>
            <p:nvPr/>
          </p:nvCxnSpPr>
          <p:spPr>
            <a:xfrm>
              <a:off x="452165" y="6334416"/>
              <a:ext cx="11194402" cy="0"/>
            </a:xfrm>
            <a:prstGeom prst="line">
              <a:avLst/>
            </a:prstGeom>
            <a:ln w="38100">
              <a:solidFill>
                <a:srgbClr val="008582"/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21" name="Dikdörtgen 20"/>
            <p:cNvSpPr/>
            <p:nvPr/>
          </p:nvSpPr>
          <p:spPr>
            <a:xfrm>
              <a:off x="0" y="6628810"/>
              <a:ext cx="12192000" cy="21425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©</a:t>
              </a:r>
              <a:r>
                <a:rPr lang="tr-TR" sz="11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tr-TR" sz="1100" spc="100" dirty="0" err="1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Copyright</a:t>
              </a:r>
              <a:r>
                <a:rPr lang="tr-TR" sz="1100" spc="1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2023 Balıkesir Üniversitesi IV. Ulusal / I. Uluslararası Balıkesir Turizm Kongresi</a:t>
              </a:r>
            </a:p>
          </p:txBody>
        </p:sp>
        <p:pic>
          <p:nvPicPr>
            <p:cNvPr id="22" name="Resim 21"/>
            <p:cNvPicPr>
              <a:picLocks noChangeAspect="1"/>
            </p:cNvPicPr>
            <p:nvPr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0" y="6101137"/>
              <a:ext cx="672537" cy="5282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8569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C37AE-0312-4CEA-952A-5118953DC627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up 6"/>
          <p:cNvGrpSpPr/>
          <p:nvPr userDrawn="1"/>
        </p:nvGrpSpPr>
        <p:grpSpPr>
          <a:xfrm>
            <a:off x="13672" y="0"/>
            <a:ext cx="12178328" cy="919758"/>
            <a:chOff x="13672" y="0"/>
            <a:chExt cx="12178328" cy="919758"/>
          </a:xfrm>
        </p:grpSpPr>
        <p:sp>
          <p:nvSpPr>
            <p:cNvPr id="8" name="Dikdörtgen 7"/>
            <p:cNvSpPr/>
            <p:nvPr/>
          </p:nvSpPr>
          <p:spPr>
            <a:xfrm>
              <a:off x="1117508" y="0"/>
              <a:ext cx="11074492" cy="673317"/>
            </a:xfrm>
            <a:prstGeom prst="rect">
              <a:avLst/>
            </a:prstGeom>
            <a:solidFill>
              <a:srgbClr val="ECF8F7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cxnSp>
          <p:nvCxnSpPr>
            <p:cNvPr id="9" name="Düz Bağlayıcı 8"/>
            <p:cNvCxnSpPr/>
            <p:nvPr/>
          </p:nvCxnSpPr>
          <p:spPr>
            <a:xfrm flipV="1">
              <a:off x="1117508" y="689359"/>
              <a:ext cx="10047797" cy="5606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up 9"/>
            <p:cNvGrpSpPr/>
            <p:nvPr/>
          </p:nvGrpSpPr>
          <p:grpSpPr>
            <a:xfrm>
              <a:off x="13672" y="8662"/>
              <a:ext cx="2135970" cy="911096"/>
              <a:chOff x="0" y="-4"/>
              <a:chExt cx="2715398" cy="1097279"/>
            </a:xfrm>
          </p:grpSpPr>
          <p:sp>
            <p:nvSpPr>
              <p:cNvPr id="15" name="Çapraz Şerit 14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Çapraz Şerit 15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İkizkenar Üçgen 16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8" name="Dik Üçgen 17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pic>
          <p:nvPicPr>
            <p:cNvPr id="11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165" y="45869"/>
              <a:ext cx="873889" cy="873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Köşeli Çift Ayraç 11"/>
            <p:cNvSpPr/>
            <p:nvPr/>
          </p:nvSpPr>
          <p:spPr>
            <a:xfrm flipH="1">
              <a:off x="10195159" y="91130"/>
              <a:ext cx="1925660" cy="349366"/>
            </a:xfrm>
            <a:prstGeom prst="chevron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IV. ULUSAL I. ULUSLARARASI TURİZM KONGRESİ</a:t>
              </a:r>
            </a:p>
          </p:txBody>
        </p:sp>
        <p:sp>
          <p:nvSpPr>
            <p:cNvPr id="13" name="Köşeli Çift Ayraç 12"/>
            <p:cNvSpPr/>
            <p:nvPr/>
          </p:nvSpPr>
          <p:spPr>
            <a:xfrm flipH="1">
              <a:off x="10195159" y="490406"/>
              <a:ext cx="1925660" cy="341025"/>
            </a:xfrm>
            <a:prstGeom prst="chevron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18-20 NİSAN 2024</a:t>
              </a:r>
            </a:p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BALIKESİR</a:t>
              </a:r>
            </a:p>
          </p:txBody>
        </p:sp>
        <p:pic>
          <p:nvPicPr>
            <p:cNvPr id="14" name="Resim 13"/>
            <p:cNvPicPr>
              <a:picLocks noChangeAspect="1"/>
            </p:cNvPicPr>
            <p:nvPr/>
          </p:nvPicPr>
          <p:blipFill rotWithShape="1">
            <a:blip r:embed="rId14"/>
            <a:srcRect l="67941" t="28028" r="18823" b="48431"/>
            <a:stretch/>
          </p:blipFill>
          <p:spPr>
            <a:xfrm>
              <a:off x="9471764" y="45869"/>
              <a:ext cx="622265" cy="7563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6590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4EE64-EEE2-4162-B34F-B2D8D9F07FE0}" type="datetimeFigureOut">
              <a:rPr lang="tr-TR" smtClean="0"/>
              <a:t>29.08.2024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up 6"/>
          <p:cNvGrpSpPr/>
          <p:nvPr userDrawn="1"/>
        </p:nvGrpSpPr>
        <p:grpSpPr>
          <a:xfrm>
            <a:off x="13672" y="-94754"/>
            <a:ext cx="12178328" cy="919758"/>
            <a:chOff x="13672" y="0"/>
            <a:chExt cx="12178328" cy="919758"/>
          </a:xfrm>
        </p:grpSpPr>
        <p:sp>
          <p:nvSpPr>
            <p:cNvPr id="8" name="Dikdörtgen 7"/>
            <p:cNvSpPr/>
            <p:nvPr/>
          </p:nvSpPr>
          <p:spPr>
            <a:xfrm>
              <a:off x="1117508" y="0"/>
              <a:ext cx="11074492" cy="673317"/>
            </a:xfrm>
            <a:prstGeom prst="rect">
              <a:avLst/>
            </a:prstGeom>
            <a:solidFill>
              <a:srgbClr val="ECF8F7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cxnSp>
          <p:nvCxnSpPr>
            <p:cNvPr id="9" name="Düz Bağlayıcı 8"/>
            <p:cNvCxnSpPr/>
            <p:nvPr/>
          </p:nvCxnSpPr>
          <p:spPr>
            <a:xfrm flipV="1">
              <a:off x="1117508" y="689359"/>
              <a:ext cx="10047797" cy="5606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up 9"/>
            <p:cNvGrpSpPr/>
            <p:nvPr/>
          </p:nvGrpSpPr>
          <p:grpSpPr>
            <a:xfrm>
              <a:off x="13672" y="8662"/>
              <a:ext cx="2135970" cy="911096"/>
              <a:chOff x="0" y="-4"/>
              <a:chExt cx="2715398" cy="1097279"/>
            </a:xfrm>
          </p:grpSpPr>
          <p:sp>
            <p:nvSpPr>
              <p:cNvPr id="15" name="Çapraz Şerit 14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Çapraz Şerit 15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İkizkenar Üçgen 16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8" name="Dik Üçgen 17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pic>
          <p:nvPicPr>
            <p:cNvPr id="11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165" y="45869"/>
              <a:ext cx="873889" cy="873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Köşeli Çift Ayraç 11"/>
            <p:cNvSpPr/>
            <p:nvPr/>
          </p:nvSpPr>
          <p:spPr>
            <a:xfrm flipH="1">
              <a:off x="10195159" y="91130"/>
              <a:ext cx="1925660" cy="349366"/>
            </a:xfrm>
            <a:prstGeom prst="chevron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IV. ULUSAL I. ULUSLARARASI TURİZM KONGRESİ</a:t>
              </a:r>
            </a:p>
          </p:txBody>
        </p:sp>
        <p:sp>
          <p:nvSpPr>
            <p:cNvPr id="13" name="Köşeli Çift Ayraç 12"/>
            <p:cNvSpPr/>
            <p:nvPr/>
          </p:nvSpPr>
          <p:spPr>
            <a:xfrm flipH="1">
              <a:off x="10195159" y="490406"/>
              <a:ext cx="1925660" cy="341025"/>
            </a:xfrm>
            <a:prstGeom prst="chevron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18-20 NİSAN 2024</a:t>
              </a:r>
            </a:p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BALIKESİR</a:t>
              </a:r>
            </a:p>
          </p:txBody>
        </p:sp>
        <p:pic>
          <p:nvPicPr>
            <p:cNvPr id="14" name="Resim 13"/>
            <p:cNvPicPr>
              <a:picLocks noChangeAspect="1"/>
            </p:cNvPicPr>
            <p:nvPr/>
          </p:nvPicPr>
          <p:blipFill rotWithShape="1">
            <a:blip r:embed="rId14"/>
            <a:srcRect l="67941" t="28028" r="18823" b="48431"/>
            <a:stretch/>
          </p:blipFill>
          <p:spPr>
            <a:xfrm>
              <a:off x="9496461" y="81707"/>
              <a:ext cx="622265" cy="7563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590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-3504" y="-15721"/>
            <a:ext cx="12192000" cy="1110927"/>
            <a:chOff x="532" y="-1474"/>
            <a:chExt cx="12192000" cy="1110927"/>
          </a:xfrm>
        </p:grpSpPr>
        <p:sp>
          <p:nvSpPr>
            <p:cNvPr id="3" name="Dikdörtgen 2"/>
            <p:cNvSpPr/>
            <p:nvPr/>
          </p:nvSpPr>
          <p:spPr>
            <a:xfrm>
              <a:off x="717984" y="-1474"/>
              <a:ext cx="11474548" cy="1097280"/>
            </a:xfrm>
            <a:prstGeom prst="rect">
              <a:avLst/>
            </a:prstGeom>
            <a:solidFill>
              <a:srgbClr val="E5F5FF"/>
            </a:solidFill>
            <a:ln>
              <a:solidFill>
                <a:srgbClr val="E5F5FF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grpSp>
          <p:nvGrpSpPr>
            <p:cNvPr id="4" name="Grup 3"/>
            <p:cNvGrpSpPr/>
            <p:nvPr/>
          </p:nvGrpSpPr>
          <p:grpSpPr>
            <a:xfrm>
              <a:off x="532" y="12174"/>
              <a:ext cx="2497008" cy="1097279"/>
              <a:chOff x="0" y="-4"/>
              <a:chExt cx="2715398" cy="1097279"/>
            </a:xfrm>
          </p:grpSpPr>
          <p:sp>
            <p:nvSpPr>
              <p:cNvPr id="15" name="Çapraz Şerit 14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Çapraz Şerit 15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İkizkenar Üçgen 16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8" name="Dik Üçgen 17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pic>
          <p:nvPicPr>
            <p:cNvPr id="5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739" y="49955"/>
              <a:ext cx="1058428" cy="10584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up 5"/>
            <p:cNvGrpSpPr/>
            <p:nvPr/>
          </p:nvGrpSpPr>
          <p:grpSpPr>
            <a:xfrm flipH="1">
              <a:off x="9508159" y="12173"/>
              <a:ext cx="2672002" cy="1097279"/>
              <a:chOff x="0" y="-4"/>
              <a:chExt cx="2715398" cy="1097279"/>
            </a:xfrm>
          </p:grpSpPr>
          <p:sp>
            <p:nvSpPr>
              <p:cNvPr id="11" name="Çapraz Şerit 10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Çapraz Şerit 11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İkizkenar Üçgen 12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4" name="Dik Üçgen 13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cxnSp>
          <p:nvCxnSpPr>
            <p:cNvPr id="8" name="Düz Bağlayıcı 7"/>
            <p:cNvCxnSpPr/>
            <p:nvPr/>
          </p:nvCxnSpPr>
          <p:spPr>
            <a:xfrm>
              <a:off x="2212870" y="611764"/>
              <a:ext cx="7744594" cy="0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Dikdörtgen 8"/>
            <p:cNvSpPr/>
            <p:nvPr/>
          </p:nvSpPr>
          <p:spPr>
            <a:xfrm>
              <a:off x="2015159" y="150099"/>
              <a:ext cx="81335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400" b="1" dirty="0"/>
                <a:t>ULUSLARARASI BALIKESİR UYGULAMALI BİLİMLER KONGRESİ</a:t>
              </a: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3770548" y="672484"/>
              <a:ext cx="47018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000" b="1" dirty="0"/>
                <a:t>13-15 EYLÜL 2024 / BURHANİYE/BALIKESİR</a:t>
              </a:r>
            </a:p>
          </p:txBody>
        </p:sp>
      </p:grpSp>
      <p:sp>
        <p:nvSpPr>
          <p:cNvPr id="19" name="Dikdörtgen 18"/>
          <p:cNvSpPr/>
          <p:nvPr/>
        </p:nvSpPr>
        <p:spPr>
          <a:xfrm>
            <a:off x="0" y="6577263"/>
            <a:ext cx="12192000" cy="28073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©</a:t>
            </a:r>
            <a:r>
              <a:rPr lang="tr-TR" sz="1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200" spc="1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Copyright</a:t>
            </a:r>
            <a:r>
              <a:rPr lang="tr-TR" sz="1200" spc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2024 Balıkesir Üniversitesi I. ULUSLARARASI BALIKESİR UYGULAMALI BİLİMLER KONGRESİ</a:t>
            </a:r>
          </a:p>
        </p:txBody>
      </p:sp>
      <p:sp>
        <p:nvSpPr>
          <p:cNvPr id="20" name="Dikdörtgen 19"/>
          <p:cNvSpPr/>
          <p:nvPr/>
        </p:nvSpPr>
        <p:spPr>
          <a:xfrm>
            <a:off x="2343354" y="2249557"/>
            <a:ext cx="72253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5400" b="1" dirty="0"/>
              <a:t>Bildiri Başlığı</a:t>
            </a: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CA807BC9-0321-24DD-A83D-3CDE43A38FE5}"/>
              </a:ext>
            </a:extLst>
          </p:cNvPr>
          <p:cNvSpPr txBox="1"/>
          <p:nvPr/>
        </p:nvSpPr>
        <p:spPr>
          <a:xfrm>
            <a:off x="1471611" y="3943979"/>
            <a:ext cx="3979555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tr-TR" sz="2800" b="1" dirty="0">
                <a:cs typeface="Arial" panose="020B0604020202020204" pitchFamily="34" charset="0"/>
              </a:rPr>
              <a:t>Yazarın Adı SOYADI</a:t>
            </a:r>
          </a:p>
          <a:p>
            <a:pPr algn="ctr">
              <a:lnSpc>
                <a:spcPct val="130000"/>
              </a:lnSpc>
            </a:pPr>
            <a:r>
              <a:rPr lang="tr-TR" sz="2400" dirty="0">
                <a:cs typeface="Arial" panose="020B0604020202020204" pitchFamily="34" charset="0"/>
              </a:rPr>
              <a:t>Görev Yaptığı Kurum</a:t>
            </a:r>
          </a:p>
          <a:p>
            <a:pPr algn="ctr">
              <a:lnSpc>
                <a:spcPct val="130000"/>
              </a:lnSpc>
            </a:pPr>
            <a:r>
              <a:rPr lang="tr-TR" sz="2000" dirty="0">
                <a:cs typeface="Arial" panose="020B0604020202020204" pitchFamily="34" charset="0"/>
              </a:rPr>
              <a:t>Yazarın e-posta adresi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CA807BC9-0321-24DD-A83D-3CDE43A38FE5}"/>
              </a:ext>
            </a:extLst>
          </p:cNvPr>
          <p:cNvSpPr txBox="1"/>
          <p:nvPr/>
        </p:nvSpPr>
        <p:spPr>
          <a:xfrm>
            <a:off x="6535910" y="3909599"/>
            <a:ext cx="3979555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tr-TR" sz="2800" b="1" dirty="0">
                <a:cs typeface="Arial" panose="020B0604020202020204" pitchFamily="34" charset="0"/>
              </a:rPr>
              <a:t>Yazarın Adı SOYADI</a:t>
            </a:r>
          </a:p>
          <a:p>
            <a:pPr algn="ctr">
              <a:lnSpc>
                <a:spcPct val="130000"/>
              </a:lnSpc>
            </a:pPr>
            <a:r>
              <a:rPr lang="tr-TR" sz="2400" dirty="0">
                <a:cs typeface="Arial" panose="020B0604020202020204" pitchFamily="34" charset="0"/>
              </a:rPr>
              <a:t>Görev Yaptığı Kurum</a:t>
            </a:r>
          </a:p>
          <a:p>
            <a:pPr algn="ctr">
              <a:lnSpc>
                <a:spcPct val="130000"/>
              </a:lnSpc>
            </a:pPr>
            <a:r>
              <a:rPr lang="tr-TR" sz="2000" dirty="0">
                <a:cs typeface="Arial" panose="020B0604020202020204" pitchFamily="34" charset="0"/>
              </a:rPr>
              <a:t>Yazarın e-posta adresi</a:t>
            </a:r>
          </a:p>
        </p:txBody>
      </p:sp>
      <p:pic>
        <p:nvPicPr>
          <p:cNvPr id="25" name="Resim 24">
            <a:extLst>
              <a:ext uri="{FF2B5EF4-FFF2-40B4-BE49-F238E27FC236}">
                <a16:creationId xmlns:a16="http://schemas.microsoft.com/office/drawing/2014/main" id="{60DD9EE0-33C3-9BB5-BC50-C17346B223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870" y="5932457"/>
            <a:ext cx="1905000" cy="333375"/>
          </a:xfrm>
          <a:prstGeom prst="rect">
            <a:avLst/>
          </a:prstGeom>
        </p:spPr>
      </p:pic>
      <p:pic>
        <p:nvPicPr>
          <p:cNvPr id="26" name="Resim 25">
            <a:extLst>
              <a:ext uri="{FF2B5EF4-FFF2-40B4-BE49-F238E27FC236}">
                <a16:creationId xmlns:a16="http://schemas.microsoft.com/office/drawing/2014/main" id="{4127A1A0-2F7B-6FB9-22A0-7EDBFD018B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0906" y="87599"/>
            <a:ext cx="984169" cy="984169"/>
          </a:xfrm>
          <a:prstGeom prst="ellipse">
            <a:avLst/>
          </a:prstGeom>
          <a:ln w="63500" cap="rnd">
            <a:solidFill>
              <a:srgbClr val="31B6BB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089356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-3504" y="-15721"/>
            <a:ext cx="12192000" cy="1110927"/>
            <a:chOff x="532" y="-1474"/>
            <a:chExt cx="12192000" cy="1110927"/>
          </a:xfrm>
        </p:grpSpPr>
        <p:sp>
          <p:nvSpPr>
            <p:cNvPr id="3" name="Dikdörtgen 2"/>
            <p:cNvSpPr/>
            <p:nvPr/>
          </p:nvSpPr>
          <p:spPr>
            <a:xfrm>
              <a:off x="717984" y="-1474"/>
              <a:ext cx="11474548" cy="1097280"/>
            </a:xfrm>
            <a:prstGeom prst="rect">
              <a:avLst/>
            </a:prstGeom>
            <a:solidFill>
              <a:srgbClr val="E5F5FF"/>
            </a:solidFill>
            <a:ln>
              <a:solidFill>
                <a:srgbClr val="E5F5FF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grpSp>
          <p:nvGrpSpPr>
            <p:cNvPr id="4" name="Grup 3"/>
            <p:cNvGrpSpPr/>
            <p:nvPr/>
          </p:nvGrpSpPr>
          <p:grpSpPr>
            <a:xfrm>
              <a:off x="532" y="12174"/>
              <a:ext cx="2497008" cy="1097279"/>
              <a:chOff x="0" y="-4"/>
              <a:chExt cx="2715398" cy="1097279"/>
            </a:xfrm>
          </p:grpSpPr>
          <p:sp>
            <p:nvSpPr>
              <p:cNvPr id="15" name="Çapraz Şerit 14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Çapraz Şerit 15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İkizkenar Üçgen 16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8" name="Dik Üçgen 17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pic>
          <p:nvPicPr>
            <p:cNvPr id="5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739" y="49955"/>
              <a:ext cx="1058428" cy="10584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up 5"/>
            <p:cNvGrpSpPr/>
            <p:nvPr/>
          </p:nvGrpSpPr>
          <p:grpSpPr>
            <a:xfrm flipH="1">
              <a:off x="9508159" y="12173"/>
              <a:ext cx="2672002" cy="1097279"/>
              <a:chOff x="0" y="-4"/>
              <a:chExt cx="2715398" cy="1097279"/>
            </a:xfrm>
          </p:grpSpPr>
          <p:sp>
            <p:nvSpPr>
              <p:cNvPr id="11" name="Çapraz Şerit 10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Çapraz Şerit 11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İkizkenar Üçgen 12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4" name="Dik Üçgen 13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cxnSp>
          <p:nvCxnSpPr>
            <p:cNvPr id="8" name="Düz Bağlayıcı 7"/>
            <p:cNvCxnSpPr/>
            <p:nvPr/>
          </p:nvCxnSpPr>
          <p:spPr>
            <a:xfrm>
              <a:off x="2212870" y="611764"/>
              <a:ext cx="7744594" cy="0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Dikdörtgen 8"/>
            <p:cNvSpPr/>
            <p:nvPr/>
          </p:nvSpPr>
          <p:spPr>
            <a:xfrm>
              <a:off x="2015159" y="150099"/>
              <a:ext cx="81335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400" b="1" dirty="0"/>
                <a:t>ULUSLARARASI BALIKESİR UYGULAMALI BİLİMLER KONGRESİ</a:t>
              </a: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3770548" y="672484"/>
              <a:ext cx="47018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000" b="1" dirty="0"/>
                <a:t>13-15 EYLÜL 2024 / BURHANİYE/BALIKESİR</a:t>
              </a:r>
            </a:p>
          </p:txBody>
        </p:sp>
      </p:grpSp>
      <p:sp>
        <p:nvSpPr>
          <p:cNvPr id="19" name="Dikdörtgen 18"/>
          <p:cNvSpPr/>
          <p:nvPr/>
        </p:nvSpPr>
        <p:spPr>
          <a:xfrm>
            <a:off x="0" y="6577263"/>
            <a:ext cx="12192000" cy="28073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©</a:t>
            </a:r>
            <a:r>
              <a:rPr lang="tr-TR" sz="1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200" spc="1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Copyright</a:t>
            </a:r>
            <a:r>
              <a:rPr lang="tr-TR" sz="1200" spc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2024 Balıkesir Üniversitesi I. ULUSLARARASI BALIKESİR UYGULAMALI BİLİMLER KONGRESİ</a:t>
            </a:r>
          </a:p>
        </p:txBody>
      </p:sp>
      <p:sp>
        <p:nvSpPr>
          <p:cNvPr id="20" name="Dikdörtgen 19"/>
          <p:cNvSpPr/>
          <p:nvPr/>
        </p:nvSpPr>
        <p:spPr>
          <a:xfrm>
            <a:off x="2208834" y="1267890"/>
            <a:ext cx="722532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000" b="1" dirty="0"/>
              <a:t>Giriş</a:t>
            </a: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CA807BC9-0321-24DD-A83D-3CDE43A38FE5}"/>
              </a:ext>
            </a:extLst>
          </p:cNvPr>
          <p:cNvSpPr txBox="1"/>
          <p:nvPr/>
        </p:nvSpPr>
        <p:spPr>
          <a:xfrm>
            <a:off x="932023" y="2008219"/>
            <a:ext cx="10772260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tr-TR" sz="2000" dirty="0">
                <a:cs typeface="Arial" panose="020B0604020202020204" pitchFamily="34" charset="0"/>
              </a:rPr>
              <a:t>Metin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20CD8145-555F-AF32-ABF5-1BAB233CC2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870" y="5932457"/>
            <a:ext cx="1905000" cy="333375"/>
          </a:xfrm>
          <a:prstGeom prst="rect">
            <a:avLst/>
          </a:prstGeom>
        </p:spPr>
      </p:pic>
      <p:pic>
        <p:nvPicPr>
          <p:cNvPr id="22" name="Resim 21">
            <a:extLst>
              <a:ext uri="{FF2B5EF4-FFF2-40B4-BE49-F238E27FC236}">
                <a16:creationId xmlns:a16="http://schemas.microsoft.com/office/drawing/2014/main" id="{332FF331-E6BD-6C2D-A0EE-3CEA2B3C6F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0906" y="87599"/>
            <a:ext cx="984169" cy="984169"/>
          </a:xfrm>
          <a:prstGeom prst="ellipse">
            <a:avLst/>
          </a:prstGeom>
          <a:ln w="63500" cap="rnd">
            <a:solidFill>
              <a:srgbClr val="31B6BB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211643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-3504" y="-15721"/>
            <a:ext cx="12192000" cy="1110927"/>
            <a:chOff x="532" y="-1474"/>
            <a:chExt cx="12192000" cy="1110927"/>
          </a:xfrm>
        </p:grpSpPr>
        <p:sp>
          <p:nvSpPr>
            <p:cNvPr id="3" name="Dikdörtgen 2"/>
            <p:cNvSpPr/>
            <p:nvPr/>
          </p:nvSpPr>
          <p:spPr>
            <a:xfrm>
              <a:off x="717984" y="-1474"/>
              <a:ext cx="11474548" cy="1097280"/>
            </a:xfrm>
            <a:prstGeom prst="rect">
              <a:avLst/>
            </a:prstGeom>
            <a:solidFill>
              <a:srgbClr val="E5F5FF"/>
            </a:solidFill>
            <a:ln>
              <a:solidFill>
                <a:srgbClr val="E5F5FF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grpSp>
          <p:nvGrpSpPr>
            <p:cNvPr id="4" name="Grup 3"/>
            <p:cNvGrpSpPr/>
            <p:nvPr/>
          </p:nvGrpSpPr>
          <p:grpSpPr>
            <a:xfrm>
              <a:off x="532" y="12174"/>
              <a:ext cx="2497008" cy="1097279"/>
              <a:chOff x="0" y="-4"/>
              <a:chExt cx="2715398" cy="1097279"/>
            </a:xfrm>
          </p:grpSpPr>
          <p:sp>
            <p:nvSpPr>
              <p:cNvPr id="15" name="Çapraz Şerit 14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Çapraz Şerit 15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İkizkenar Üçgen 16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8" name="Dik Üçgen 17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pic>
          <p:nvPicPr>
            <p:cNvPr id="5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739" y="49955"/>
              <a:ext cx="1058428" cy="10584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up 5"/>
            <p:cNvGrpSpPr/>
            <p:nvPr/>
          </p:nvGrpSpPr>
          <p:grpSpPr>
            <a:xfrm flipH="1">
              <a:off x="9508159" y="12173"/>
              <a:ext cx="2672002" cy="1097279"/>
              <a:chOff x="0" y="-4"/>
              <a:chExt cx="2715398" cy="1097279"/>
            </a:xfrm>
          </p:grpSpPr>
          <p:sp>
            <p:nvSpPr>
              <p:cNvPr id="11" name="Çapraz Şerit 10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Çapraz Şerit 11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İkizkenar Üçgen 12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4" name="Dik Üçgen 13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cxnSp>
          <p:nvCxnSpPr>
            <p:cNvPr id="8" name="Düz Bağlayıcı 7"/>
            <p:cNvCxnSpPr/>
            <p:nvPr/>
          </p:nvCxnSpPr>
          <p:spPr>
            <a:xfrm>
              <a:off x="2212870" y="611764"/>
              <a:ext cx="7744594" cy="0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Dikdörtgen 8"/>
            <p:cNvSpPr/>
            <p:nvPr/>
          </p:nvSpPr>
          <p:spPr>
            <a:xfrm>
              <a:off x="2015159" y="150099"/>
              <a:ext cx="81335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400" b="1" dirty="0"/>
                <a:t>ULUSLARARASI BALIKESİR UYGULAMALI BİLİMLER KONGRESİ</a:t>
              </a: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3770548" y="672484"/>
              <a:ext cx="47018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000" b="1" dirty="0"/>
                <a:t>13-15 EYLÜL 2024 / BURHANİYE/BALIKESİR</a:t>
              </a:r>
            </a:p>
          </p:txBody>
        </p:sp>
      </p:grpSp>
      <p:sp>
        <p:nvSpPr>
          <p:cNvPr id="19" name="Dikdörtgen 18"/>
          <p:cNvSpPr/>
          <p:nvPr/>
        </p:nvSpPr>
        <p:spPr>
          <a:xfrm>
            <a:off x="0" y="6577263"/>
            <a:ext cx="12192000" cy="28073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©</a:t>
            </a:r>
            <a:r>
              <a:rPr lang="tr-TR" sz="1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200" spc="1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Copyright</a:t>
            </a:r>
            <a:r>
              <a:rPr lang="tr-TR" sz="1200" spc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2024 Balıkesir Üniversitesi I. ULUSLARARASI BALIKESİR UYGULAMALI BİLİMLER KONGRESİ</a:t>
            </a:r>
          </a:p>
        </p:txBody>
      </p:sp>
      <p:sp>
        <p:nvSpPr>
          <p:cNvPr id="20" name="Dikdörtgen 19"/>
          <p:cNvSpPr/>
          <p:nvPr/>
        </p:nvSpPr>
        <p:spPr>
          <a:xfrm>
            <a:off x="2208834" y="1267890"/>
            <a:ext cx="722532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000" b="1" dirty="0"/>
              <a:t>Kavramsal Çerçeve</a:t>
            </a: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CA807BC9-0321-24DD-A83D-3CDE43A38FE5}"/>
              </a:ext>
            </a:extLst>
          </p:cNvPr>
          <p:cNvSpPr txBox="1"/>
          <p:nvPr/>
        </p:nvSpPr>
        <p:spPr>
          <a:xfrm>
            <a:off x="932023" y="2008219"/>
            <a:ext cx="10772260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tr-TR" sz="2000" dirty="0">
                <a:cs typeface="Arial" panose="020B0604020202020204" pitchFamily="34" charset="0"/>
              </a:rPr>
              <a:t>Metin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C3BB0372-4B84-6E59-AD76-67973E4A5E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870" y="5932457"/>
            <a:ext cx="1905000" cy="333375"/>
          </a:xfrm>
          <a:prstGeom prst="rect">
            <a:avLst/>
          </a:prstGeom>
        </p:spPr>
      </p:pic>
      <p:pic>
        <p:nvPicPr>
          <p:cNvPr id="22" name="Resim 21">
            <a:extLst>
              <a:ext uri="{FF2B5EF4-FFF2-40B4-BE49-F238E27FC236}">
                <a16:creationId xmlns:a16="http://schemas.microsoft.com/office/drawing/2014/main" id="{F8D46AF6-0F51-6588-B68A-4AF54D4A3B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0906" y="87599"/>
            <a:ext cx="984169" cy="984169"/>
          </a:xfrm>
          <a:prstGeom prst="ellipse">
            <a:avLst/>
          </a:prstGeom>
          <a:ln w="63500" cap="rnd">
            <a:solidFill>
              <a:srgbClr val="31B6BB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021675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-3504" y="-15721"/>
            <a:ext cx="12192000" cy="1110927"/>
            <a:chOff x="532" y="-1474"/>
            <a:chExt cx="12192000" cy="1110927"/>
          </a:xfrm>
        </p:grpSpPr>
        <p:sp>
          <p:nvSpPr>
            <p:cNvPr id="3" name="Dikdörtgen 2"/>
            <p:cNvSpPr/>
            <p:nvPr/>
          </p:nvSpPr>
          <p:spPr>
            <a:xfrm>
              <a:off x="717984" y="-1474"/>
              <a:ext cx="11474548" cy="1097280"/>
            </a:xfrm>
            <a:prstGeom prst="rect">
              <a:avLst/>
            </a:prstGeom>
            <a:solidFill>
              <a:srgbClr val="E5F5FF"/>
            </a:solidFill>
            <a:ln>
              <a:solidFill>
                <a:srgbClr val="E5F5FF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grpSp>
          <p:nvGrpSpPr>
            <p:cNvPr id="4" name="Grup 3"/>
            <p:cNvGrpSpPr/>
            <p:nvPr/>
          </p:nvGrpSpPr>
          <p:grpSpPr>
            <a:xfrm>
              <a:off x="532" y="12174"/>
              <a:ext cx="2497008" cy="1097279"/>
              <a:chOff x="0" y="-4"/>
              <a:chExt cx="2715398" cy="1097279"/>
            </a:xfrm>
          </p:grpSpPr>
          <p:sp>
            <p:nvSpPr>
              <p:cNvPr id="15" name="Çapraz Şerit 14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Çapraz Şerit 15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İkizkenar Üçgen 16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8" name="Dik Üçgen 17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pic>
          <p:nvPicPr>
            <p:cNvPr id="5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739" y="49955"/>
              <a:ext cx="1058428" cy="10584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up 5"/>
            <p:cNvGrpSpPr/>
            <p:nvPr/>
          </p:nvGrpSpPr>
          <p:grpSpPr>
            <a:xfrm flipH="1">
              <a:off x="9508159" y="12173"/>
              <a:ext cx="2672002" cy="1097279"/>
              <a:chOff x="0" y="-4"/>
              <a:chExt cx="2715398" cy="1097279"/>
            </a:xfrm>
          </p:grpSpPr>
          <p:sp>
            <p:nvSpPr>
              <p:cNvPr id="11" name="Çapraz Şerit 10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Çapraz Şerit 11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İkizkenar Üçgen 12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4" name="Dik Üçgen 13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cxnSp>
          <p:nvCxnSpPr>
            <p:cNvPr id="8" name="Düz Bağlayıcı 7"/>
            <p:cNvCxnSpPr/>
            <p:nvPr/>
          </p:nvCxnSpPr>
          <p:spPr>
            <a:xfrm>
              <a:off x="2212870" y="611764"/>
              <a:ext cx="7744594" cy="0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Dikdörtgen 8"/>
            <p:cNvSpPr/>
            <p:nvPr/>
          </p:nvSpPr>
          <p:spPr>
            <a:xfrm>
              <a:off x="2015159" y="150099"/>
              <a:ext cx="81335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400" b="1" dirty="0"/>
                <a:t>ULUSLARARASI BALIKESİR UYGULAMALI BİLİMLER KONGRESİ</a:t>
              </a: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3770548" y="672484"/>
              <a:ext cx="47018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000" b="1" dirty="0"/>
                <a:t>13-15 EYLÜL 2024 / BURHANİYE/BALIKESİR</a:t>
              </a:r>
            </a:p>
          </p:txBody>
        </p:sp>
      </p:grpSp>
      <p:sp>
        <p:nvSpPr>
          <p:cNvPr id="19" name="Dikdörtgen 18"/>
          <p:cNvSpPr/>
          <p:nvPr/>
        </p:nvSpPr>
        <p:spPr>
          <a:xfrm>
            <a:off x="0" y="6577263"/>
            <a:ext cx="12192000" cy="28073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©</a:t>
            </a:r>
            <a:r>
              <a:rPr lang="tr-TR" sz="1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200" spc="1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Copyright</a:t>
            </a:r>
            <a:r>
              <a:rPr lang="tr-TR" sz="1200" spc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2024 Balıkesir Üniversitesi I. ULUSLARARASI BALIKESİR UYGULAMALI BİLİMLER KONGRESİ</a:t>
            </a:r>
          </a:p>
        </p:txBody>
      </p:sp>
      <p:sp>
        <p:nvSpPr>
          <p:cNvPr id="20" name="Dikdörtgen 19"/>
          <p:cNvSpPr/>
          <p:nvPr/>
        </p:nvSpPr>
        <p:spPr>
          <a:xfrm>
            <a:off x="2208834" y="1267890"/>
            <a:ext cx="722532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000" b="1" dirty="0"/>
              <a:t>Yöntem</a:t>
            </a: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CA807BC9-0321-24DD-A83D-3CDE43A38FE5}"/>
              </a:ext>
            </a:extLst>
          </p:cNvPr>
          <p:cNvSpPr txBox="1"/>
          <p:nvPr/>
        </p:nvSpPr>
        <p:spPr>
          <a:xfrm>
            <a:off x="932023" y="2008219"/>
            <a:ext cx="10772260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tr-TR" sz="2000" dirty="0">
                <a:cs typeface="Arial" panose="020B0604020202020204" pitchFamily="34" charset="0"/>
              </a:rPr>
              <a:t>Metin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9347988E-839F-9A8A-10D5-B8A6139F9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870" y="5932457"/>
            <a:ext cx="1905000" cy="333375"/>
          </a:xfrm>
          <a:prstGeom prst="rect">
            <a:avLst/>
          </a:prstGeom>
        </p:spPr>
      </p:pic>
      <p:pic>
        <p:nvPicPr>
          <p:cNvPr id="22" name="Resim 21">
            <a:extLst>
              <a:ext uri="{FF2B5EF4-FFF2-40B4-BE49-F238E27FC236}">
                <a16:creationId xmlns:a16="http://schemas.microsoft.com/office/drawing/2014/main" id="{1607C926-FADE-012A-1A2D-D47745AB2D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0906" y="87599"/>
            <a:ext cx="984169" cy="984169"/>
          </a:xfrm>
          <a:prstGeom prst="ellipse">
            <a:avLst/>
          </a:prstGeom>
          <a:ln w="63500" cap="rnd">
            <a:solidFill>
              <a:srgbClr val="31B6BB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877033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-3504" y="-15721"/>
            <a:ext cx="12192000" cy="1110927"/>
            <a:chOff x="532" y="-1474"/>
            <a:chExt cx="12192000" cy="1110927"/>
          </a:xfrm>
        </p:grpSpPr>
        <p:sp>
          <p:nvSpPr>
            <p:cNvPr id="3" name="Dikdörtgen 2"/>
            <p:cNvSpPr/>
            <p:nvPr/>
          </p:nvSpPr>
          <p:spPr>
            <a:xfrm>
              <a:off x="717984" y="-1474"/>
              <a:ext cx="11474548" cy="1097280"/>
            </a:xfrm>
            <a:prstGeom prst="rect">
              <a:avLst/>
            </a:prstGeom>
            <a:solidFill>
              <a:srgbClr val="E5F5FF"/>
            </a:solidFill>
            <a:ln>
              <a:solidFill>
                <a:srgbClr val="E5F5FF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grpSp>
          <p:nvGrpSpPr>
            <p:cNvPr id="4" name="Grup 3"/>
            <p:cNvGrpSpPr/>
            <p:nvPr/>
          </p:nvGrpSpPr>
          <p:grpSpPr>
            <a:xfrm>
              <a:off x="532" y="12174"/>
              <a:ext cx="2497008" cy="1097279"/>
              <a:chOff x="0" y="-4"/>
              <a:chExt cx="2715398" cy="1097279"/>
            </a:xfrm>
          </p:grpSpPr>
          <p:sp>
            <p:nvSpPr>
              <p:cNvPr id="15" name="Çapraz Şerit 14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Çapraz Şerit 15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İkizkenar Üçgen 16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8" name="Dik Üçgen 17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pic>
          <p:nvPicPr>
            <p:cNvPr id="5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739" y="49955"/>
              <a:ext cx="1058428" cy="10584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up 5"/>
            <p:cNvGrpSpPr/>
            <p:nvPr/>
          </p:nvGrpSpPr>
          <p:grpSpPr>
            <a:xfrm flipH="1">
              <a:off x="9508159" y="12173"/>
              <a:ext cx="2672002" cy="1097279"/>
              <a:chOff x="0" y="-4"/>
              <a:chExt cx="2715398" cy="1097279"/>
            </a:xfrm>
          </p:grpSpPr>
          <p:sp>
            <p:nvSpPr>
              <p:cNvPr id="11" name="Çapraz Şerit 10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Çapraz Şerit 11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İkizkenar Üçgen 12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4" name="Dik Üçgen 13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cxnSp>
          <p:nvCxnSpPr>
            <p:cNvPr id="8" name="Düz Bağlayıcı 7"/>
            <p:cNvCxnSpPr/>
            <p:nvPr/>
          </p:nvCxnSpPr>
          <p:spPr>
            <a:xfrm>
              <a:off x="2212870" y="611764"/>
              <a:ext cx="7744594" cy="0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Dikdörtgen 8"/>
            <p:cNvSpPr/>
            <p:nvPr/>
          </p:nvSpPr>
          <p:spPr>
            <a:xfrm>
              <a:off x="2015159" y="150099"/>
              <a:ext cx="81335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400" b="1" dirty="0"/>
                <a:t>ULUSLARARASI BALIKESİR UYGULAMALI BİLİMLER KONGRESİ</a:t>
              </a: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3770548" y="672484"/>
              <a:ext cx="47018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000" b="1" dirty="0"/>
                <a:t>13-15 EYLÜL 2024 / BURHANİYE/BALIKESİR</a:t>
              </a:r>
            </a:p>
          </p:txBody>
        </p:sp>
      </p:grpSp>
      <p:sp>
        <p:nvSpPr>
          <p:cNvPr id="19" name="Dikdörtgen 18"/>
          <p:cNvSpPr/>
          <p:nvPr/>
        </p:nvSpPr>
        <p:spPr>
          <a:xfrm>
            <a:off x="0" y="6577263"/>
            <a:ext cx="12192000" cy="28073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©</a:t>
            </a:r>
            <a:r>
              <a:rPr lang="tr-TR" sz="1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200" spc="1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Copyright</a:t>
            </a:r>
            <a:r>
              <a:rPr lang="tr-TR" sz="1200" spc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2024 Balıkesir Üniversitesi I. ULUSLARARASI BALIKESİR UYGULAMALI BİLİMLER KONGRESİ</a:t>
            </a:r>
          </a:p>
        </p:txBody>
      </p:sp>
      <p:sp>
        <p:nvSpPr>
          <p:cNvPr id="20" name="Dikdörtgen 19"/>
          <p:cNvSpPr/>
          <p:nvPr/>
        </p:nvSpPr>
        <p:spPr>
          <a:xfrm>
            <a:off x="2208834" y="1267890"/>
            <a:ext cx="722532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000" b="1" dirty="0"/>
              <a:t>Bulgular</a:t>
            </a: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CA807BC9-0321-24DD-A83D-3CDE43A38FE5}"/>
              </a:ext>
            </a:extLst>
          </p:cNvPr>
          <p:cNvSpPr txBox="1"/>
          <p:nvPr/>
        </p:nvSpPr>
        <p:spPr>
          <a:xfrm>
            <a:off x="932023" y="2008219"/>
            <a:ext cx="10772260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tr-TR" sz="2000" dirty="0">
                <a:cs typeface="Arial" panose="020B0604020202020204" pitchFamily="34" charset="0"/>
              </a:rPr>
              <a:t>Metin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CE015FED-EDA6-21BF-E31D-B5838D9998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870" y="5932457"/>
            <a:ext cx="1905000" cy="333375"/>
          </a:xfrm>
          <a:prstGeom prst="rect">
            <a:avLst/>
          </a:prstGeom>
        </p:spPr>
      </p:pic>
      <p:pic>
        <p:nvPicPr>
          <p:cNvPr id="22" name="Resim 21">
            <a:extLst>
              <a:ext uri="{FF2B5EF4-FFF2-40B4-BE49-F238E27FC236}">
                <a16:creationId xmlns:a16="http://schemas.microsoft.com/office/drawing/2014/main" id="{2DA55C41-25DB-D533-6E8B-AB688E4DC8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0906" y="87599"/>
            <a:ext cx="984169" cy="984169"/>
          </a:xfrm>
          <a:prstGeom prst="ellipse">
            <a:avLst/>
          </a:prstGeom>
          <a:ln w="63500" cap="rnd">
            <a:solidFill>
              <a:srgbClr val="31B6BB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840249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-3504" y="-15721"/>
            <a:ext cx="12192000" cy="1110927"/>
            <a:chOff x="532" y="-1474"/>
            <a:chExt cx="12192000" cy="1110927"/>
          </a:xfrm>
        </p:grpSpPr>
        <p:sp>
          <p:nvSpPr>
            <p:cNvPr id="3" name="Dikdörtgen 2"/>
            <p:cNvSpPr/>
            <p:nvPr/>
          </p:nvSpPr>
          <p:spPr>
            <a:xfrm>
              <a:off x="717984" y="-1474"/>
              <a:ext cx="11474548" cy="1097280"/>
            </a:xfrm>
            <a:prstGeom prst="rect">
              <a:avLst/>
            </a:prstGeom>
            <a:solidFill>
              <a:srgbClr val="E5F5FF"/>
            </a:solidFill>
            <a:ln>
              <a:solidFill>
                <a:srgbClr val="E5F5FF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grpSp>
          <p:nvGrpSpPr>
            <p:cNvPr id="4" name="Grup 3"/>
            <p:cNvGrpSpPr/>
            <p:nvPr/>
          </p:nvGrpSpPr>
          <p:grpSpPr>
            <a:xfrm>
              <a:off x="532" y="12174"/>
              <a:ext cx="2497008" cy="1097279"/>
              <a:chOff x="0" y="-4"/>
              <a:chExt cx="2715398" cy="1097279"/>
            </a:xfrm>
          </p:grpSpPr>
          <p:sp>
            <p:nvSpPr>
              <p:cNvPr id="15" name="Çapraz Şerit 14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Çapraz Şerit 15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İkizkenar Üçgen 16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8" name="Dik Üçgen 17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pic>
          <p:nvPicPr>
            <p:cNvPr id="5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739" y="49955"/>
              <a:ext cx="1058428" cy="10584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up 5"/>
            <p:cNvGrpSpPr/>
            <p:nvPr/>
          </p:nvGrpSpPr>
          <p:grpSpPr>
            <a:xfrm flipH="1">
              <a:off x="9508159" y="12173"/>
              <a:ext cx="2672002" cy="1097279"/>
              <a:chOff x="0" y="-4"/>
              <a:chExt cx="2715398" cy="1097279"/>
            </a:xfrm>
          </p:grpSpPr>
          <p:sp>
            <p:nvSpPr>
              <p:cNvPr id="11" name="Çapraz Şerit 10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Çapraz Şerit 11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İkizkenar Üçgen 12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4" name="Dik Üçgen 13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cxnSp>
          <p:nvCxnSpPr>
            <p:cNvPr id="8" name="Düz Bağlayıcı 7"/>
            <p:cNvCxnSpPr/>
            <p:nvPr/>
          </p:nvCxnSpPr>
          <p:spPr>
            <a:xfrm>
              <a:off x="2212870" y="611764"/>
              <a:ext cx="7744594" cy="0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Dikdörtgen 8"/>
            <p:cNvSpPr/>
            <p:nvPr/>
          </p:nvSpPr>
          <p:spPr>
            <a:xfrm>
              <a:off x="2015159" y="150099"/>
              <a:ext cx="81335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400" b="1" dirty="0"/>
                <a:t>ULUSLARARASI BALIKESİR UYGULAMALI BİLİMLER KONGRESİ</a:t>
              </a: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3770548" y="672484"/>
              <a:ext cx="47018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000" b="1" dirty="0"/>
                <a:t>13-15 EYLÜL 2024 / BURHANİYE/BALIKESİR</a:t>
              </a:r>
            </a:p>
          </p:txBody>
        </p:sp>
      </p:grpSp>
      <p:sp>
        <p:nvSpPr>
          <p:cNvPr id="19" name="Dikdörtgen 18"/>
          <p:cNvSpPr/>
          <p:nvPr/>
        </p:nvSpPr>
        <p:spPr>
          <a:xfrm>
            <a:off x="0" y="6577263"/>
            <a:ext cx="12192000" cy="28073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©</a:t>
            </a:r>
            <a:r>
              <a:rPr lang="tr-TR" sz="1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200" spc="1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Copyright</a:t>
            </a:r>
            <a:r>
              <a:rPr lang="tr-TR" sz="1200" spc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2024 Balıkesir Üniversitesi I. ULUSLARARASI BALIKESİR UYGULAMALI BİLİMLER KONGRESİ</a:t>
            </a:r>
          </a:p>
        </p:txBody>
      </p:sp>
      <p:sp>
        <p:nvSpPr>
          <p:cNvPr id="20" name="Dikdörtgen 19"/>
          <p:cNvSpPr/>
          <p:nvPr/>
        </p:nvSpPr>
        <p:spPr>
          <a:xfrm>
            <a:off x="2208834" y="1267890"/>
            <a:ext cx="722532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000" b="1" dirty="0"/>
              <a:t>Sonuç ve Öneriler</a:t>
            </a: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CA807BC9-0321-24DD-A83D-3CDE43A38FE5}"/>
              </a:ext>
            </a:extLst>
          </p:cNvPr>
          <p:cNvSpPr txBox="1"/>
          <p:nvPr/>
        </p:nvSpPr>
        <p:spPr>
          <a:xfrm>
            <a:off x="932023" y="2008219"/>
            <a:ext cx="10772260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tr-TR" sz="2000" dirty="0">
                <a:cs typeface="Arial" panose="020B0604020202020204" pitchFamily="34" charset="0"/>
              </a:rPr>
              <a:t>Metin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8CC6FAAF-0312-AC1B-5DA1-45DAF0DACB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870" y="5932457"/>
            <a:ext cx="1905000" cy="333375"/>
          </a:xfrm>
          <a:prstGeom prst="rect">
            <a:avLst/>
          </a:prstGeom>
        </p:spPr>
      </p:pic>
      <p:pic>
        <p:nvPicPr>
          <p:cNvPr id="22" name="Resim 21">
            <a:extLst>
              <a:ext uri="{FF2B5EF4-FFF2-40B4-BE49-F238E27FC236}">
                <a16:creationId xmlns:a16="http://schemas.microsoft.com/office/drawing/2014/main" id="{C7FA772D-5AA7-54F7-6FBD-FE522C4C7F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0906" y="87599"/>
            <a:ext cx="984169" cy="984169"/>
          </a:xfrm>
          <a:prstGeom prst="ellipse">
            <a:avLst/>
          </a:prstGeom>
          <a:ln w="63500" cap="rnd">
            <a:solidFill>
              <a:srgbClr val="31B6BB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080123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9F7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 flipV="1">
            <a:off x="0" y="-21470"/>
            <a:ext cx="2217551" cy="6879470"/>
            <a:chOff x="0" y="-4"/>
            <a:chExt cx="2715398" cy="1097279"/>
          </a:xfrm>
        </p:grpSpPr>
        <p:sp>
          <p:nvSpPr>
            <p:cNvPr id="15" name="Çapraz Şerit 14"/>
            <p:cNvSpPr/>
            <p:nvPr/>
          </p:nvSpPr>
          <p:spPr>
            <a:xfrm>
              <a:off x="1034497" y="2119"/>
              <a:ext cx="1680901" cy="885388"/>
            </a:xfrm>
            <a:prstGeom prst="diagStripe">
              <a:avLst/>
            </a:prstGeom>
            <a:solidFill>
              <a:srgbClr val="143350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>
                <a:solidFill>
                  <a:schemeClr val="tx1"/>
                </a:solidFill>
              </a:endParaRPr>
            </a:p>
          </p:txBody>
        </p:sp>
        <p:sp>
          <p:nvSpPr>
            <p:cNvPr id="16" name="Çapraz Şerit 15"/>
            <p:cNvSpPr/>
            <p:nvPr/>
          </p:nvSpPr>
          <p:spPr>
            <a:xfrm>
              <a:off x="238198" y="2118"/>
              <a:ext cx="1984499" cy="1095157"/>
            </a:xfrm>
            <a:prstGeom prst="diagStripe">
              <a:avLst/>
            </a:prstGeom>
            <a:solidFill>
              <a:srgbClr val="385D7C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>
                <a:solidFill>
                  <a:schemeClr val="tx1"/>
                </a:solidFill>
              </a:endParaRPr>
            </a:p>
          </p:txBody>
        </p:sp>
        <p:sp>
          <p:nvSpPr>
            <p:cNvPr id="17" name="İkizkenar Üçgen 16"/>
            <p:cNvSpPr/>
            <p:nvPr/>
          </p:nvSpPr>
          <p:spPr>
            <a:xfrm rot="10800000">
              <a:off x="0" y="-4"/>
              <a:ext cx="1248944" cy="442454"/>
            </a:xfrm>
            <a:prstGeom prst="triangle">
              <a:avLst/>
            </a:prstGeom>
            <a:solidFill>
              <a:srgbClr val="5EBEAE"/>
            </a:solidFill>
            <a:ln>
              <a:solidFill>
                <a:srgbClr val="5EBEA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8" name="Dik Üçgen 17"/>
            <p:cNvSpPr/>
            <p:nvPr/>
          </p:nvSpPr>
          <p:spPr>
            <a:xfrm>
              <a:off x="2" y="-4"/>
              <a:ext cx="1682898" cy="1097279"/>
            </a:xfrm>
            <a:prstGeom prst="rtTriangle">
              <a:avLst/>
            </a:prstGeom>
            <a:solidFill>
              <a:srgbClr val="008582"/>
            </a:solidFill>
            <a:ln>
              <a:solidFill>
                <a:srgbClr val="00858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grpSp>
        <p:nvGrpSpPr>
          <p:cNvPr id="6" name="Grup 5"/>
          <p:cNvGrpSpPr/>
          <p:nvPr/>
        </p:nvGrpSpPr>
        <p:grpSpPr>
          <a:xfrm flipH="1" flipV="1">
            <a:off x="9953428" y="-5972"/>
            <a:ext cx="2238570" cy="6879470"/>
            <a:chOff x="0" y="-4"/>
            <a:chExt cx="2715398" cy="1097279"/>
          </a:xfrm>
        </p:grpSpPr>
        <p:sp>
          <p:nvSpPr>
            <p:cNvPr id="11" name="Çapraz Şerit 10"/>
            <p:cNvSpPr/>
            <p:nvPr/>
          </p:nvSpPr>
          <p:spPr>
            <a:xfrm>
              <a:off x="1034497" y="2119"/>
              <a:ext cx="1680901" cy="885388"/>
            </a:xfrm>
            <a:prstGeom prst="diagStripe">
              <a:avLst/>
            </a:prstGeom>
            <a:solidFill>
              <a:srgbClr val="143350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>
                <a:solidFill>
                  <a:schemeClr val="tx1"/>
                </a:solidFill>
              </a:endParaRPr>
            </a:p>
          </p:txBody>
        </p:sp>
        <p:sp>
          <p:nvSpPr>
            <p:cNvPr id="12" name="Çapraz Şerit 11"/>
            <p:cNvSpPr/>
            <p:nvPr/>
          </p:nvSpPr>
          <p:spPr>
            <a:xfrm>
              <a:off x="238198" y="2118"/>
              <a:ext cx="1984499" cy="1095157"/>
            </a:xfrm>
            <a:prstGeom prst="diagStripe">
              <a:avLst/>
            </a:prstGeom>
            <a:solidFill>
              <a:srgbClr val="385D7C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>
                <a:solidFill>
                  <a:schemeClr val="tx1"/>
                </a:solidFill>
              </a:endParaRPr>
            </a:p>
          </p:txBody>
        </p:sp>
        <p:sp>
          <p:nvSpPr>
            <p:cNvPr id="13" name="İkizkenar Üçgen 12"/>
            <p:cNvSpPr/>
            <p:nvPr/>
          </p:nvSpPr>
          <p:spPr>
            <a:xfrm rot="10800000">
              <a:off x="0" y="-4"/>
              <a:ext cx="1248944" cy="442454"/>
            </a:xfrm>
            <a:prstGeom prst="triangle">
              <a:avLst/>
            </a:prstGeom>
            <a:solidFill>
              <a:srgbClr val="5EBEAE"/>
            </a:solidFill>
            <a:ln>
              <a:solidFill>
                <a:srgbClr val="5EBEA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4" name="Dik Üçgen 13"/>
            <p:cNvSpPr/>
            <p:nvPr/>
          </p:nvSpPr>
          <p:spPr>
            <a:xfrm>
              <a:off x="2" y="-4"/>
              <a:ext cx="1682898" cy="1097279"/>
            </a:xfrm>
            <a:prstGeom prst="rtTriangle">
              <a:avLst/>
            </a:prstGeom>
            <a:solidFill>
              <a:srgbClr val="008582"/>
            </a:solidFill>
            <a:ln>
              <a:solidFill>
                <a:srgbClr val="00858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grpSp>
        <p:nvGrpSpPr>
          <p:cNvPr id="28" name="Grup 27"/>
          <p:cNvGrpSpPr/>
          <p:nvPr/>
        </p:nvGrpSpPr>
        <p:grpSpPr>
          <a:xfrm>
            <a:off x="123743" y="159692"/>
            <a:ext cx="10067381" cy="1058428"/>
            <a:chOff x="123743" y="97700"/>
            <a:chExt cx="10067381" cy="1058428"/>
          </a:xfrm>
        </p:grpSpPr>
        <p:pic>
          <p:nvPicPr>
            <p:cNvPr id="5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743" y="97700"/>
              <a:ext cx="1058428" cy="10584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Düz Bağlayıcı 7"/>
            <p:cNvCxnSpPr/>
            <p:nvPr/>
          </p:nvCxnSpPr>
          <p:spPr>
            <a:xfrm>
              <a:off x="2208834" y="597517"/>
              <a:ext cx="7744594" cy="0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Dikdörtgen 8"/>
            <p:cNvSpPr/>
            <p:nvPr/>
          </p:nvSpPr>
          <p:spPr>
            <a:xfrm>
              <a:off x="2057615" y="135852"/>
              <a:ext cx="81335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400" b="1"/>
                <a:t>ULUSLARARASI </a:t>
              </a:r>
              <a:r>
                <a:rPr lang="tr-TR" sz="2400" b="1" dirty="0"/>
                <a:t>BALIKESİR UYGULAMALI BİLİMLER KONGRESİ</a:t>
              </a: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3751284" y="658237"/>
              <a:ext cx="473232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000" b="1" dirty="0"/>
                <a:t>13-15 EYLÜL 2024 / BURHANİYE/BALIKESİR</a:t>
              </a:r>
            </a:p>
          </p:txBody>
        </p:sp>
      </p:grp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CA807BC9-0321-24DD-A83D-3CDE43A38FE5}"/>
              </a:ext>
            </a:extLst>
          </p:cNvPr>
          <p:cNvSpPr txBox="1"/>
          <p:nvPr/>
        </p:nvSpPr>
        <p:spPr>
          <a:xfrm>
            <a:off x="1874565" y="4796388"/>
            <a:ext cx="3979555" cy="130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tr-TR" sz="2400" b="1" dirty="0">
                <a:cs typeface="Arial" panose="020B0604020202020204" pitchFamily="34" charset="0"/>
              </a:rPr>
              <a:t>Yazarın Adı SOYADI</a:t>
            </a:r>
          </a:p>
          <a:p>
            <a:pPr algn="ctr">
              <a:lnSpc>
                <a:spcPct val="130000"/>
              </a:lnSpc>
            </a:pPr>
            <a:r>
              <a:rPr lang="tr-TR" sz="2000" dirty="0">
                <a:cs typeface="Arial" panose="020B0604020202020204" pitchFamily="34" charset="0"/>
              </a:rPr>
              <a:t>Görev Yaptığı Kurum</a:t>
            </a:r>
          </a:p>
          <a:p>
            <a:pPr algn="ctr">
              <a:lnSpc>
                <a:spcPct val="130000"/>
              </a:lnSpc>
            </a:pPr>
            <a:r>
              <a:rPr lang="tr-TR" dirty="0">
                <a:cs typeface="Arial" panose="020B0604020202020204" pitchFamily="34" charset="0"/>
              </a:rPr>
              <a:t>Yazarın e-posta adresi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CA807BC9-0321-24DD-A83D-3CDE43A38FE5}"/>
              </a:ext>
            </a:extLst>
          </p:cNvPr>
          <p:cNvSpPr txBox="1"/>
          <p:nvPr/>
        </p:nvSpPr>
        <p:spPr>
          <a:xfrm>
            <a:off x="6179452" y="4777506"/>
            <a:ext cx="3979555" cy="130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tr-TR" sz="2400" b="1" dirty="0">
                <a:cs typeface="Arial" panose="020B0604020202020204" pitchFamily="34" charset="0"/>
              </a:rPr>
              <a:t>Yazarın Adı SOYADI</a:t>
            </a:r>
          </a:p>
          <a:p>
            <a:pPr algn="ctr">
              <a:lnSpc>
                <a:spcPct val="130000"/>
              </a:lnSpc>
            </a:pPr>
            <a:r>
              <a:rPr lang="tr-TR" sz="2000" dirty="0">
                <a:cs typeface="Arial" panose="020B0604020202020204" pitchFamily="34" charset="0"/>
              </a:rPr>
              <a:t>Görev Yaptığı Kurum</a:t>
            </a:r>
          </a:p>
          <a:p>
            <a:pPr algn="ctr">
              <a:lnSpc>
                <a:spcPct val="130000"/>
              </a:lnSpc>
            </a:pPr>
            <a:r>
              <a:rPr lang="tr-TR" dirty="0">
                <a:cs typeface="Arial" panose="020B0604020202020204" pitchFamily="34" charset="0"/>
              </a:rPr>
              <a:t>Yazarın e-posta adresi</a:t>
            </a:r>
          </a:p>
        </p:txBody>
      </p:sp>
      <p:sp>
        <p:nvSpPr>
          <p:cNvPr id="25" name="Altıgen 24"/>
          <p:cNvSpPr/>
          <p:nvPr/>
        </p:nvSpPr>
        <p:spPr>
          <a:xfrm>
            <a:off x="1629803" y="1519998"/>
            <a:ext cx="8756360" cy="1661234"/>
          </a:xfrm>
          <a:prstGeom prst="hexagon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4400" b="1" kern="0" dirty="0">
                <a:solidFill>
                  <a:schemeClr val="tx1"/>
                </a:solidFill>
                <a:cs typeface="PHOSPHATE INLINE" panose="02000506050000020004" pitchFamily="2" charset="0"/>
              </a:rPr>
              <a:t>Katılımınız ve Katkılarınız için Teşekkür Ederiz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2522912" y="3566211"/>
            <a:ext cx="72253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b="1" dirty="0"/>
              <a:t>Bildiri Başlığı</a:t>
            </a: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45433557-769B-9E48-DAC1-959F1B68B7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0906" y="176499"/>
            <a:ext cx="1024814" cy="1024814"/>
          </a:xfrm>
          <a:prstGeom prst="ellipse">
            <a:avLst/>
          </a:prstGeom>
          <a:ln w="63500" cap="rnd">
            <a:solidFill>
              <a:srgbClr val="31B6BB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44CBDE89-1DA6-47C5-7362-051806D41F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870" y="5932457"/>
            <a:ext cx="190500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827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Özel Tasarı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Özel Tasarı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Özel Tasarı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215</Words>
  <Application>Microsoft Office PowerPoint</Application>
  <PresentationFormat>Geniş ekran</PresentationFormat>
  <Paragraphs>45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PHOSPHATE INLINE</vt:lpstr>
      <vt:lpstr>Office Teması</vt:lpstr>
      <vt:lpstr>2_Özel Tasarım</vt:lpstr>
      <vt:lpstr>1_Özel Tasarım</vt:lpstr>
      <vt:lpstr>Özel Tasarım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NURAY</dc:creator>
  <cp:lastModifiedBy>Elçin Mürseloğlu</cp:lastModifiedBy>
  <cp:revision>151</cp:revision>
  <dcterms:created xsi:type="dcterms:W3CDTF">2023-09-12T11:30:39Z</dcterms:created>
  <dcterms:modified xsi:type="dcterms:W3CDTF">2024-08-29T10:49:28Z</dcterms:modified>
</cp:coreProperties>
</file>